
<file path=[Content_Types].xml><?xml version="1.0" encoding="utf-8"?>
<Types xmlns="http://schemas.openxmlformats.org/package/2006/content-types">
  <Default Extension="jpeg" ContentType="image/jpeg"/>
  <Default Extension="emf" ContentType="image/emf"/>
  <Default Extension="rels" ContentType="application/vnd.openxmlformats-package.relationships+xml"/>
  <Default Extension="xml" ContentType="application/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</Types>
</file>

<file path=_rels/.rels>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7"/>
  </p:sldIdLst>
  <p:sldSz cx="7781925" cy="10067925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>
        <p:scale>
          <a:sx n="100" d="100"/>
          <a:sy n="100" d="100"/>
        </p:scale>
        <p:origin x="-504" y="-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5" Type="http://schemas.openxmlformats.org/officeDocument/2006/relationships/theme" Target="theme/theme1.xml" /><Relationship Id="rId3" Type="http://schemas.openxmlformats.org/officeDocument/2006/relationships/presProps" Target="presProps.xml" /><Relationship Id="rId4" Type="http://schemas.openxmlformats.org/officeDocument/2006/relationships/viewProps" Target="viewProps.xml" /><Relationship Id="rId6" Type="http://schemas.openxmlformats.org/officeDocument/2006/relationships/tableStyles" Target="tableStyles.xml" /><Relationship Id="rId7" Type="http://schemas.openxmlformats.org/officeDocument/2006/relationships/slide" Target="slides/slide1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5B45-2718-4D66-BE36-358DDEF29639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50F8D-BE9C-4936-9023-43F10881D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796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5B45-2718-4D66-BE36-358DDEF29639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50F8D-BE9C-4936-9023-43F10881D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803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5B45-2718-4D66-BE36-358DDEF29639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50F8D-BE9C-4936-9023-43F10881D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078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5B45-2718-4D66-BE36-358DDEF29639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50F8D-BE9C-4936-9023-43F10881D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36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5B45-2718-4D66-BE36-358DDEF29639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50F8D-BE9C-4936-9023-43F10881D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436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5B45-2718-4D66-BE36-358DDEF29639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50F8D-BE9C-4936-9023-43F10881D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664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5B45-2718-4D66-BE36-358DDEF29639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50F8D-BE9C-4936-9023-43F10881D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819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5B45-2718-4D66-BE36-358DDEF29639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50F8D-BE9C-4936-9023-43F10881D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36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5B45-2718-4D66-BE36-358DDEF29639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50F8D-BE9C-4936-9023-43F10881D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879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5B45-2718-4D66-BE36-358DDEF29639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50F8D-BE9C-4936-9023-43F10881D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461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5B45-2718-4D66-BE36-358DDEF29639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50F8D-BE9C-4936-9023-43F10881D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280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475B45-2718-4D66-BE36-358DDEF29639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550F8D-BE9C-4936-9023-43F10881D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48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emf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" name="Picture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781925" cy="10067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64465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